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4"/>
  </p:notesMasterIdLst>
  <p:handoutMasterIdLst>
    <p:handoutMasterId r:id="rId15"/>
  </p:handoutMasterIdLst>
  <p:sldIdLst>
    <p:sldId id="264" r:id="rId5"/>
    <p:sldId id="258" r:id="rId6"/>
    <p:sldId id="265" r:id="rId7"/>
    <p:sldId id="259" r:id="rId8"/>
    <p:sldId id="269" r:id="rId9"/>
    <p:sldId id="266" r:id="rId10"/>
    <p:sldId id="261" r:id="rId11"/>
    <p:sldId id="267" r:id="rId12"/>
    <p:sldId id="268" r:id="rId13"/>
  </p:sldIdLst>
  <p:sldSz cx="12188825" cy="6858000"/>
  <p:notesSz cx="6858000" cy="9144000"/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bru Diler" initials="ED" lastIdx="1" clrIdx="0">
    <p:extLst>
      <p:ext uri="{19B8F6BF-5375-455C-9EA6-DF929625EA0E}">
        <p15:presenceInfo xmlns:p15="http://schemas.microsoft.com/office/powerpoint/2012/main" userId="Ebru Di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6470" autoAdjust="0"/>
  </p:normalViewPr>
  <p:slideViewPr>
    <p:cSldViewPr showGuides="1">
      <p:cViewPr varScale="1">
        <p:scale>
          <a:sx n="64" d="100"/>
          <a:sy n="64" d="100"/>
        </p:scale>
        <p:origin x="978" y="72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6" d="100"/>
          <a:sy n="86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C193828-E5F7-406A-BAEE-5AB6B5514EFD}" type="datetime1">
              <a:rPr lang="tr-TR" smtClean="0"/>
              <a:t>2.12.2018</a:t>
            </a:fld>
            <a:endParaRPr lang="tr-TR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24A5E0F-8FC2-4FD2-B468-522076DDD988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 dirty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 dirty="0" smtClean="0"/>
              <a:t>Asıl metin stillerini düzenlemek için tıklayın</a:t>
            </a:r>
          </a:p>
          <a:p>
            <a:pPr lvl="1" rtl="0"/>
            <a:r>
              <a:rPr lang="tr-TR" noProof="0" dirty="0" smtClean="0"/>
              <a:t>İkinci düzey</a:t>
            </a:r>
          </a:p>
          <a:p>
            <a:pPr lvl="2" rtl="0"/>
            <a:r>
              <a:rPr lang="tr-TR" noProof="0" dirty="0" smtClean="0"/>
              <a:t>Üçüncü düzey</a:t>
            </a:r>
          </a:p>
          <a:p>
            <a:pPr lvl="3" rtl="0"/>
            <a:r>
              <a:rPr lang="tr-TR" noProof="0" dirty="0" smtClean="0"/>
              <a:t>Dördüncü düzey</a:t>
            </a:r>
          </a:p>
          <a:p>
            <a:pPr lvl="4" rtl="0"/>
            <a:r>
              <a:rPr lang="tr-TR" noProof="0" dirty="0" smtClean="0"/>
              <a:t>Beşinci düzey</a:t>
            </a:r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B98AFB-CB0D-4DFE-87B9-B4B0D0DE73CD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Is</a:t>
            </a:r>
            <a:r>
              <a:rPr lang="tr-TR" baseline="0" dirty="0" smtClean="0"/>
              <a:t> </a:t>
            </a:r>
            <a:r>
              <a:rPr lang="tr-TR" baseline="0" dirty="0" err="1" smtClean="0"/>
              <a:t>this</a:t>
            </a:r>
            <a:r>
              <a:rPr lang="tr-TR" baseline="0" dirty="0" smtClean="0"/>
              <a:t> </a:t>
            </a:r>
            <a:r>
              <a:rPr lang="tr-TR" baseline="0" dirty="0" err="1" smtClean="0"/>
              <a:t>actually</a:t>
            </a:r>
            <a:r>
              <a:rPr lang="tr-TR" baseline="0" dirty="0" smtClean="0"/>
              <a:t> </a:t>
            </a:r>
            <a:r>
              <a:rPr lang="tr-TR" baseline="0" dirty="0" err="1" smtClean="0"/>
              <a:t>possible</a:t>
            </a:r>
            <a:r>
              <a:rPr lang="tr-TR" baseline="0" dirty="0" smtClean="0"/>
              <a:t>? How can </a:t>
            </a:r>
            <a:r>
              <a:rPr lang="tr-TR" baseline="0" dirty="0" err="1" smtClean="0"/>
              <a:t>you</a:t>
            </a:r>
            <a:r>
              <a:rPr lang="tr-TR" baseline="0" dirty="0" smtClean="0"/>
              <a:t> </a:t>
            </a:r>
            <a:r>
              <a:rPr lang="tr-TR" baseline="0" dirty="0" err="1" smtClean="0"/>
              <a:t>change</a:t>
            </a:r>
            <a:r>
              <a:rPr lang="tr-TR" baseline="0" dirty="0" smtClean="0"/>
              <a:t> a </a:t>
            </a:r>
            <a:r>
              <a:rPr lang="tr-TR" baseline="0" dirty="0" err="1" smtClean="0"/>
              <a:t>road</a:t>
            </a:r>
            <a:r>
              <a:rPr lang="tr-TR" baseline="0" dirty="0" smtClean="0"/>
              <a:t> </a:t>
            </a:r>
            <a:r>
              <a:rPr lang="tr-TR" baseline="0" dirty="0" err="1" smtClean="0"/>
              <a:t>or</a:t>
            </a:r>
            <a:r>
              <a:rPr lang="tr-TR" baseline="0" dirty="0" smtClean="0"/>
              <a:t> an </a:t>
            </a:r>
            <a:r>
              <a:rPr lang="tr-TR" baseline="0" dirty="0" err="1" smtClean="0"/>
              <a:t>intersection</a:t>
            </a:r>
            <a:r>
              <a:rPr lang="tr-TR" baseline="0" dirty="0" smtClean="0"/>
              <a:t> in </a:t>
            </a:r>
            <a:r>
              <a:rPr lang="tr-TR" baseline="0" dirty="0" err="1" smtClean="0"/>
              <a:t>to</a:t>
            </a:r>
            <a:r>
              <a:rPr lang="tr-TR" baseline="0" dirty="0" smtClean="0"/>
              <a:t> a market?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tr-TR" noProof="0" smtClean="0"/>
              <a:t>1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539856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tr-TR" smtClean="0"/>
              <a:t>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11464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 smtClean="0"/>
              <a:t>Meet</a:t>
            </a:r>
            <a:r>
              <a:rPr lang="tr-TR" dirty="0" smtClean="0"/>
              <a:t> </a:t>
            </a:r>
            <a:r>
              <a:rPr lang="tr-TR" dirty="0" err="1" smtClean="0"/>
              <a:t>Alıce</a:t>
            </a:r>
            <a:r>
              <a:rPr lang="tr-TR" dirty="0" smtClean="0"/>
              <a:t> &amp; </a:t>
            </a:r>
            <a:r>
              <a:rPr lang="tr-TR" dirty="0" err="1" smtClean="0"/>
              <a:t>Bob</a:t>
            </a:r>
            <a:r>
              <a:rPr lang="tr-TR" dirty="0" smtClean="0"/>
              <a:t>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tr-TR" smtClean="0"/>
              <a:t>4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86500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 smtClean="0"/>
              <a:t>Overall</a:t>
            </a:r>
            <a:r>
              <a:rPr lang="tr-TR" baseline="0" dirty="0" smtClean="0"/>
              <a:t> 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tr-TR" smtClean="0"/>
              <a:t>7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71654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tıklatın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954B8C4-3FF2-4EAC-94BA-EE0D1716403D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43096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1731714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DBADB33-84E1-47E6-94FB-FDC7F6E231B7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08552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63AA5F4-4FF1-4545-AAD7-7EE39F31DC7A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25922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67886569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730A82D-6874-4A97-9C8D-E66E170B3A9F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55717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83896F1-562A-4023-B121-53845176C132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13344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06FDA47-2F87-42DD-B8BB-8AF7B144119C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426622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A059486-5CAB-4011-B241-651F9E55546D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803689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38507854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22264820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122800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65" y="260648"/>
            <a:ext cx="12068160" cy="587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19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181202_11403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89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9756" y="332656"/>
            <a:ext cx="11802892" cy="588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31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6532"/>
            <a:ext cx="12256238" cy="615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5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21" y="291938"/>
            <a:ext cx="2448272" cy="4474428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6664" y="116632"/>
            <a:ext cx="2494384" cy="4464380"/>
          </a:xfrm>
          <a:prstGeom prst="rect">
            <a:avLst/>
          </a:prstGeom>
        </p:spPr>
      </p:pic>
      <p:pic>
        <p:nvPicPr>
          <p:cNvPr id="11" name="Resim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3846" y="247503"/>
            <a:ext cx="2884542" cy="5087281"/>
          </a:xfrm>
          <a:prstGeom prst="rect">
            <a:avLst/>
          </a:prstGeom>
        </p:spPr>
      </p:pic>
      <p:sp>
        <p:nvSpPr>
          <p:cNvPr id="13" name="Metin kutusu 12"/>
          <p:cNvSpPr txBox="1"/>
          <p:nvPr/>
        </p:nvSpPr>
        <p:spPr>
          <a:xfrm>
            <a:off x="825141" y="4963515"/>
            <a:ext cx="208823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tr-TR" dirty="0" smtClean="0"/>
              <a:t>ALICE</a:t>
            </a:r>
            <a:endParaRPr lang="tr-TR" dirty="0" smtClean="0"/>
          </a:p>
        </p:txBody>
      </p:sp>
      <p:sp>
        <p:nvSpPr>
          <p:cNvPr id="14" name="Metin kutusu 13"/>
          <p:cNvSpPr txBox="1"/>
          <p:nvPr/>
        </p:nvSpPr>
        <p:spPr>
          <a:xfrm>
            <a:off x="6138881" y="4963515"/>
            <a:ext cx="208823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tr-TR" dirty="0" smtClean="0"/>
              <a:t>BOB</a:t>
            </a:r>
            <a:endParaRPr lang="tr-TR" dirty="0" smtClean="0"/>
          </a:p>
        </p:txBody>
      </p:sp>
      <p:pic>
        <p:nvPicPr>
          <p:cNvPr id="15" name="Resim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9291" y="145808"/>
            <a:ext cx="3004825" cy="5299416"/>
          </a:xfrm>
          <a:prstGeom prst="rect">
            <a:avLst/>
          </a:prstGeom>
        </p:spPr>
      </p:pic>
      <p:pic>
        <p:nvPicPr>
          <p:cNvPr id="16" name="Resim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669" y="1124744"/>
            <a:ext cx="2120449" cy="3236110"/>
          </a:xfrm>
          <a:prstGeom prst="rect">
            <a:avLst/>
          </a:prstGeom>
        </p:spPr>
      </p:pic>
      <p:pic>
        <p:nvPicPr>
          <p:cNvPr id="17" name="Resim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225" y="1124744"/>
            <a:ext cx="2225738" cy="345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9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bOB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748" y="339951"/>
            <a:ext cx="11878554" cy="5528803"/>
          </a:xfrm>
        </p:spPr>
      </p:pic>
    </p:spTree>
    <p:extLst>
      <p:ext uri="{BB962C8B-B14F-4D97-AF65-F5344CB8AC3E}">
        <p14:creationId xmlns:p14="http://schemas.microsoft.com/office/powerpoint/2010/main" val="245135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8" y="365126"/>
            <a:ext cx="11842012" cy="5814756"/>
          </a:xfrm>
          <a:prstGeom prst="rect">
            <a:avLst/>
          </a:prstGeom>
        </p:spPr>
      </p:pic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3768" y="505922"/>
            <a:ext cx="1067957" cy="1050870"/>
          </a:xfrm>
        </p:spPr>
      </p:pic>
    </p:spTree>
    <p:extLst>
      <p:ext uri="{BB962C8B-B14F-4D97-AF65-F5344CB8AC3E}">
        <p14:creationId xmlns:p14="http://schemas.microsoft.com/office/powerpoint/2010/main" val="253937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tr-TR" dirty="0" smtClean="0"/>
              <a:t>Konuyla ilgili tüm geçmiş bilgiler.</a:t>
            </a:r>
          </a:p>
          <a:p>
            <a:pPr rtl="0"/>
            <a:r>
              <a:rPr lang="tr-TR" dirty="0" smtClean="0"/>
              <a:t>Artık geçerli olmayan özgün varsayımlar.</a:t>
            </a:r>
            <a:endParaRPr lang="tr-TR" dirty="0"/>
          </a:p>
        </p:txBody>
      </p:sp>
      <p:pic>
        <p:nvPicPr>
          <p:cNvPr id="5" name="20181202_10531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5841" y="188641"/>
            <a:ext cx="11414689" cy="568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13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37" y="340779"/>
            <a:ext cx="12117988" cy="6048672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549796" y="836712"/>
            <a:ext cx="619268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Etherium</a:t>
            </a:r>
            <a:r>
              <a:rPr lang="tr-TR" sz="4000" dirty="0" smtClean="0">
                <a:solidFill>
                  <a:schemeClr val="bg1"/>
                </a:solidFill>
              </a:rPr>
              <a:t> </a:t>
            </a:r>
            <a:r>
              <a:rPr lang="tr-TR" sz="4000" dirty="0" err="1" smtClean="0">
                <a:solidFill>
                  <a:schemeClr val="bg1"/>
                </a:solidFill>
              </a:rPr>
              <a:t>Blockchain</a:t>
            </a:r>
            <a:endParaRPr lang="tr-TR" sz="40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4000" dirty="0" smtClean="0">
                <a:solidFill>
                  <a:schemeClr val="bg1"/>
                </a:solidFill>
              </a:rPr>
              <a:t>Mercedes API</a:t>
            </a:r>
          </a:p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Infura</a:t>
            </a:r>
            <a:r>
              <a:rPr lang="tr-TR" sz="4000" dirty="0" smtClean="0">
                <a:solidFill>
                  <a:schemeClr val="bg1"/>
                </a:solidFill>
              </a:rPr>
              <a:t> API</a:t>
            </a:r>
          </a:p>
          <a:p>
            <a:endParaRPr lang="tr-TR" sz="40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Scalable</a:t>
            </a:r>
            <a:endParaRPr lang="tr-TR" sz="40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Decentralized</a:t>
            </a:r>
            <a:endParaRPr lang="tr-TR" sz="40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Sustainable</a:t>
            </a:r>
            <a:endParaRPr lang="tr-TR" sz="4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35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37" y="340779"/>
            <a:ext cx="12117988" cy="6048672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549796" y="836712"/>
            <a:ext cx="6192688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For</a:t>
            </a:r>
            <a:r>
              <a:rPr lang="tr-TR" sz="3200" dirty="0" smtClean="0">
                <a:solidFill>
                  <a:schemeClr val="bg1"/>
                </a:solidFill>
              </a:rPr>
              <a:t> FUTURE</a:t>
            </a:r>
          </a:p>
          <a:p>
            <a:pPr marL="285750" indent="-285750">
              <a:buFontTx/>
              <a:buChar char="-"/>
            </a:pPr>
            <a:endParaRPr lang="tr-TR" sz="32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Freight</a:t>
            </a:r>
            <a:r>
              <a:rPr lang="tr-TR" sz="3200" dirty="0" smtClean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Transportation</a:t>
            </a:r>
            <a:endParaRPr lang="tr-TR" sz="32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Pedestrians</a:t>
            </a:r>
            <a:endParaRPr lang="tr-TR" sz="32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Public</a:t>
            </a:r>
            <a:r>
              <a:rPr lang="tr-TR" sz="3200" dirty="0" smtClean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Benefit</a:t>
            </a:r>
            <a:r>
              <a:rPr lang="tr-TR" sz="3200" dirty="0" smtClean="0">
                <a:solidFill>
                  <a:schemeClr val="bg1"/>
                </a:solidFill>
              </a:rPr>
              <a:t> (</a:t>
            </a:r>
            <a:r>
              <a:rPr lang="tr-TR" sz="3200" dirty="0" err="1" smtClean="0">
                <a:solidFill>
                  <a:schemeClr val="bg1"/>
                </a:solidFill>
              </a:rPr>
              <a:t>Police</a:t>
            </a:r>
            <a:r>
              <a:rPr lang="tr-TR" sz="3200" dirty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Ambulance</a:t>
            </a:r>
            <a:r>
              <a:rPr lang="tr-TR" sz="3200" dirty="0" smtClean="0">
                <a:solidFill>
                  <a:schemeClr val="bg1"/>
                </a:solidFill>
              </a:rPr>
              <a:t>..)</a:t>
            </a: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Encourage</a:t>
            </a:r>
            <a:r>
              <a:rPr lang="tr-TR" sz="3200" dirty="0" smtClean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Public</a:t>
            </a:r>
            <a:r>
              <a:rPr lang="tr-TR" sz="3200" dirty="0" smtClean="0">
                <a:solidFill>
                  <a:schemeClr val="bg1"/>
                </a:solidFill>
              </a:rPr>
              <a:t> Transit &amp; </a:t>
            </a:r>
            <a:r>
              <a:rPr lang="tr-TR" sz="3200" dirty="0" err="1" smtClean="0">
                <a:solidFill>
                  <a:schemeClr val="bg1"/>
                </a:solidFill>
              </a:rPr>
              <a:t>Carpooling</a:t>
            </a:r>
            <a:endParaRPr lang="tr-TR" sz="32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Foam</a:t>
            </a:r>
            <a:r>
              <a:rPr lang="tr-TR" sz="3200" dirty="0" smtClean="0">
                <a:solidFill>
                  <a:schemeClr val="bg1"/>
                </a:solidFill>
              </a:rPr>
              <a:t> (</a:t>
            </a:r>
            <a:r>
              <a:rPr lang="tr-TR" sz="3200" dirty="0" err="1" smtClean="0">
                <a:solidFill>
                  <a:schemeClr val="bg1"/>
                </a:solidFill>
              </a:rPr>
              <a:t>proof</a:t>
            </a:r>
            <a:r>
              <a:rPr lang="tr-TR" sz="3200" dirty="0" smtClean="0">
                <a:solidFill>
                  <a:schemeClr val="bg1"/>
                </a:solidFill>
              </a:rPr>
              <a:t> of </a:t>
            </a:r>
            <a:r>
              <a:rPr lang="tr-TR" sz="3200" dirty="0" err="1" smtClean="0">
                <a:solidFill>
                  <a:schemeClr val="bg1"/>
                </a:solidFill>
              </a:rPr>
              <a:t>location</a:t>
            </a:r>
            <a:r>
              <a:rPr lang="tr-TR" sz="3200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Autonomous</a:t>
            </a:r>
            <a:r>
              <a:rPr lang="tr-TR" sz="3200" dirty="0" smtClean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Cars</a:t>
            </a:r>
            <a:endParaRPr lang="tr-TR" sz="32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tr-TR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90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eması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653E1689-1E09-4ADC-A5E7-6718BF79A8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B30B94-6D3B-4C91-947C-5EB8E8EFFE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FF1070-8794-47AC-90B7-1F2E078096FF}">
  <ds:schemaRefs>
    <ds:schemaRef ds:uri="http://purl.org/dc/elements/1.1/"/>
    <ds:schemaRef ds:uri="a4f35948-e619-41b3-aa29-22878b09cfd2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purl.org/dc/dcmitype/"/>
    <ds:schemaRef ds:uri="40262f94-9f35-4ac3-9a90-690165a166b7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</TotalTime>
  <Words>76</Words>
  <Application>Microsoft Office PowerPoint</Application>
  <PresentationFormat>Özel</PresentationFormat>
  <Paragraphs>26</Paragraphs>
  <Slides>9</Slides>
  <Notes>4</Notes>
  <HiddenSlides>0</HiddenSlides>
  <MMClips>3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Palatino Linotype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MoTuN TncTR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P=nP</dc:title>
  <dc:creator>Ebru Diler</dc:creator>
  <cp:lastModifiedBy>Ebru Diler</cp:lastModifiedBy>
  <cp:revision>14</cp:revision>
  <dcterms:created xsi:type="dcterms:W3CDTF">2018-12-02T06:52:15Z</dcterms:created>
  <dcterms:modified xsi:type="dcterms:W3CDTF">2018-12-02T09:51:13Z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